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74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228A7-B371-41F3-A4CB-D28464A51435}" type="datetimeFigureOut">
              <a:rPr lang="es-MX" smtClean="0"/>
              <a:pPr/>
              <a:t>24/03/2017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36F4F-1CFE-4460-9276-403E452E8DD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228A7-B371-41F3-A4CB-D28464A51435}" type="datetimeFigureOut">
              <a:rPr lang="es-MX" smtClean="0"/>
              <a:pPr/>
              <a:t>24/03/2017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36F4F-1CFE-4460-9276-403E452E8DD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228A7-B371-41F3-A4CB-D28464A51435}" type="datetimeFigureOut">
              <a:rPr lang="es-MX" smtClean="0"/>
              <a:pPr/>
              <a:t>24/03/2017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36F4F-1CFE-4460-9276-403E452E8DD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228A7-B371-41F3-A4CB-D28464A51435}" type="datetimeFigureOut">
              <a:rPr lang="es-MX" smtClean="0"/>
              <a:pPr/>
              <a:t>24/03/2017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36F4F-1CFE-4460-9276-403E452E8DD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228A7-B371-41F3-A4CB-D28464A51435}" type="datetimeFigureOut">
              <a:rPr lang="es-MX" smtClean="0"/>
              <a:pPr/>
              <a:t>24/03/2017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36F4F-1CFE-4460-9276-403E452E8DD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228A7-B371-41F3-A4CB-D28464A51435}" type="datetimeFigureOut">
              <a:rPr lang="es-MX" smtClean="0"/>
              <a:pPr/>
              <a:t>24/03/2017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36F4F-1CFE-4460-9276-403E452E8DD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228A7-B371-41F3-A4CB-D28464A51435}" type="datetimeFigureOut">
              <a:rPr lang="es-MX" smtClean="0"/>
              <a:pPr/>
              <a:t>24/03/2017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36F4F-1CFE-4460-9276-403E452E8DD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228A7-B371-41F3-A4CB-D28464A51435}" type="datetimeFigureOut">
              <a:rPr lang="es-MX" smtClean="0"/>
              <a:pPr/>
              <a:t>24/03/2017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36F4F-1CFE-4460-9276-403E452E8DD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228A7-B371-41F3-A4CB-D28464A51435}" type="datetimeFigureOut">
              <a:rPr lang="es-MX" smtClean="0"/>
              <a:pPr/>
              <a:t>24/03/2017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36F4F-1CFE-4460-9276-403E452E8DD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228A7-B371-41F3-A4CB-D28464A51435}" type="datetimeFigureOut">
              <a:rPr lang="es-MX" smtClean="0"/>
              <a:pPr/>
              <a:t>24/03/2017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36F4F-1CFE-4460-9276-403E452E8DD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228A7-B371-41F3-A4CB-D28464A51435}" type="datetimeFigureOut">
              <a:rPr lang="es-MX" smtClean="0"/>
              <a:pPr/>
              <a:t>24/03/2017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36F4F-1CFE-4460-9276-403E452E8DD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7228A7-B371-41F3-A4CB-D28464A51435}" type="datetimeFigureOut">
              <a:rPr lang="es-MX" smtClean="0"/>
              <a:pPr/>
              <a:t>24/03/2017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A36F4F-1CFE-4460-9276-403E452E8DD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/>
          <a:srcRect l="20000" r="19090"/>
          <a:stretch>
            <a:fillRect/>
          </a:stretch>
        </p:blipFill>
        <p:spPr bwMode="auto">
          <a:xfrm>
            <a:off x="0" y="6143644"/>
            <a:ext cx="9144000" cy="714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Rectángulo 3"/>
          <p:cNvSpPr/>
          <p:nvPr/>
        </p:nvSpPr>
        <p:spPr>
          <a:xfrm>
            <a:off x="0" y="6385406"/>
            <a:ext cx="914400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900" dirty="0">
                <a:latin typeface="Century Gothic" panose="020B0502020202020204" pitchFamily="34" charset="0"/>
                <a:ea typeface="Calibri" panose="020F0502020204030204" pitchFamily="34" charset="0"/>
              </a:rPr>
              <a:t>Área responsable de la información: Lic. Myriam Fuentes Pedraza, Directora de Recursos Humanos</a:t>
            </a:r>
            <a:endParaRPr lang="es-MX" sz="900" dirty="0">
              <a:latin typeface="Century Gothic" panose="020B0502020202020204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/>
          <a:srcRect t="8157" b="6177"/>
          <a:stretch>
            <a:fillRect/>
          </a:stretch>
        </p:blipFill>
        <p:spPr bwMode="auto">
          <a:xfrm>
            <a:off x="0" y="-24"/>
            <a:ext cx="9144000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CuadroTexto 4"/>
          <p:cNvSpPr txBox="1"/>
          <p:nvPr/>
        </p:nvSpPr>
        <p:spPr>
          <a:xfrm>
            <a:off x="7740352" y="1146231"/>
            <a:ext cx="9861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800" dirty="0"/>
              <a:t>ANEXO N</a:t>
            </a:r>
            <a:r>
              <a:rPr lang="es-MX" sz="800" baseline="30000" dirty="0"/>
              <a:t>o</a:t>
            </a:r>
          </a:p>
          <a:p>
            <a:r>
              <a:rPr lang="es-MX" sz="800" dirty="0"/>
              <a:t>ACTA N</a:t>
            </a:r>
            <a:r>
              <a:rPr lang="es-MX" sz="800" baseline="30000" dirty="0"/>
              <a:t>o</a:t>
            </a:r>
          </a:p>
          <a:p>
            <a:r>
              <a:rPr lang="es-MX" sz="800" dirty="0"/>
              <a:t>SEPTIMA</a:t>
            </a:r>
          </a:p>
          <a:p>
            <a:r>
              <a:rPr lang="es-MX" sz="800" dirty="0"/>
              <a:t>SESIÓN ORDINARIA</a:t>
            </a:r>
          </a:p>
        </p:txBody>
      </p:sp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9448027"/>
              </p:ext>
            </p:extLst>
          </p:nvPr>
        </p:nvGraphicFramePr>
        <p:xfrm>
          <a:off x="611560" y="1916832"/>
          <a:ext cx="7992888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9928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INFORME DE</a:t>
                      </a:r>
                      <a:r>
                        <a:rPr lang="es-MX" sz="1200" baseline="0" dirty="0"/>
                        <a:t> MOVIMIENTOS DE PERSONAL EN EL PERIODO COMPRENDIDO NOVIEMBRE 2016</a:t>
                      </a:r>
                      <a:endParaRPr lang="es-MX" sz="12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2458495"/>
              </p:ext>
            </p:extLst>
          </p:nvPr>
        </p:nvGraphicFramePr>
        <p:xfrm>
          <a:off x="611560" y="2348880"/>
          <a:ext cx="7992888" cy="3708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982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NOMBRE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CARGO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PERIODOD DE LICENCIA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OBSERVACIONES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María Elena Martínez Cerda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Juez Primero Familiar Monclova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31-X-16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 goce de sueldo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Asuntos Personales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Carlos Javier García Mata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Visitador Judicial General 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26-X-16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 goce de sueldo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Sesión de Pleno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8586487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Ana Guadalupe González Sifuentes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Secretaria General de Acuerdos del Pleno 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26-27-X-16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 goce de sueldo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Sesión de Pleno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7874737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David Uribe Gutiérrez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Secretario de Acuerdo y Trámite Tercer Tribunal Distrital Monclova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3-4-XI-16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 goce de sueldo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Asuntos Personales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Blanca Margarita Olvera Lozoya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Secretario de Acuerdo y Trámite Juzgado Civil y Familiar Acuña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01-XI-16-30-IV-16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Sin goce de sueldo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Asuntos Personales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Aarón Hernán Rivera Mendoza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Notificador Juzgado Penal Acusatorio y Oral Torreón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01-XI-16-30-IV-16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Sin goce de sueldo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Asuntos Personales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814337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Angélica María Barraza Pérez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Actuaria Central de Actuarios Saltillo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01-XI-31-XII-16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Sin goce de sueldo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Asuntos Personales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6715302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Guadalupe Paola Romo Charles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Defensor Público Penal Instituto de Defensoría Pública 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01-XI-16-31-I-17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Sin goce de sueldo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Asuntos Personales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Juan Carlos Carranza </a:t>
                      </a:r>
                      <a:r>
                        <a:rPr lang="es-MX" sz="8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Leija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Juez Primero Interino Civil Monclova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10-11-14-XI-16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 goce de sueldo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Asuntos Personales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36744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/>
          <a:srcRect l="20000" r="19090"/>
          <a:stretch>
            <a:fillRect/>
          </a:stretch>
        </p:blipFill>
        <p:spPr bwMode="auto">
          <a:xfrm>
            <a:off x="0" y="6143644"/>
            <a:ext cx="9144000" cy="714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Rectángulo 3"/>
          <p:cNvSpPr/>
          <p:nvPr/>
        </p:nvSpPr>
        <p:spPr>
          <a:xfrm>
            <a:off x="0" y="6385406"/>
            <a:ext cx="914400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900" dirty="0">
                <a:latin typeface="Century Gothic" panose="020B0502020202020204" pitchFamily="34" charset="0"/>
                <a:ea typeface="Calibri" panose="020F0502020204030204" pitchFamily="34" charset="0"/>
              </a:rPr>
              <a:t>Área responsable de la información: Lic. Myriam Fuentes Pedraza, Directora de Recursos Humanos</a:t>
            </a:r>
            <a:endParaRPr lang="es-MX" sz="900" dirty="0">
              <a:latin typeface="Century Gothic" panose="020B0502020202020204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/>
          <a:srcRect t="8157" b="6177"/>
          <a:stretch>
            <a:fillRect/>
          </a:stretch>
        </p:blipFill>
        <p:spPr bwMode="auto">
          <a:xfrm>
            <a:off x="0" y="-24"/>
            <a:ext cx="9144000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CuadroTexto 4"/>
          <p:cNvSpPr txBox="1"/>
          <p:nvPr/>
        </p:nvSpPr>
        <p:spPr>
          <a:xfrm>
            <a:off x="7740352" y="1146231"/>
            <a:ext cx="9861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800" dirty="0"/>
              <a:t>ANEXO N</a:t>
            </a:r>
            <a:r>
              <a:rPr lang="es-MX" sz="800" baseline="30000" dirty="0"/>
              <a:t>o</a:t>
            </a:r>
          </a:p>
          <a:p>
            <a:r>
              <a:rPr lang="es-MX" sz="800" dirty="0"/>
              <a:t>ACTA N</a:t>
            </a:r>
            <a:r>
              <a:rPr lang="es-MX" sz="800" baseline="30000" dirty="0"/>
              <a:t>o</a:t>
            </a:r>
          </a:p>
          <a:p>
            <a:r>
              <a:rPr lang="es-MX" sz="800" dirty="0"/>
              <a:t>SEPTIMA</a:t>
            </a:r>
          </a:p>
          <a:p>
            <a:r>
              <a:rPr lang="es-MX" sz="800" dirty="0"/>
              <a:t>SESIÓN ORDINARIA</a:t>
            </a:r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3698596"/>
              </p:ext>
            </p:extLst>
          </p:nvPr>
        </p:nvGraphicFramePr>
        <p:xfrm>
          <a:off x="611560" y="1916832"/>
          <a:ext cx="7992888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9928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INFORME DE</a:t>
                      </a:r>
                      <a:r>
                        <a:rPr lang="es-MX" sz="1200" baseline="0" dirty="0"/>
                        <a:t> MOVIMIENTOS DE PERSONAL EN EL PERIODO COMPRENDIDO NOVIEMBRE 2016</a:t>
                      </a:r>
                      <a:endParaRPr lang="es-MX" sz="12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2056207"/>
              </p:ext>
            </p:extLst>
          </p:nvPr>
        </p:nvGraphicFramePr>
        <p:xfrm>
          <a:off x="611560" y="2348880"/>
          <a:ext cx="7992888" cy="3708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982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NOMBRE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CARGO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PERIODOD DE LICENCIA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OBSERVACIONES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Lorena </a:t>
                      </a:r>
                      <a:r>
                        <a:rPr lang="es-MX" sz="8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Ivone</a:t>
                      </a: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Rodríguez Fernández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Juez Primero Mercantil Torreón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10-11-XI-16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 goce de sueldo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Taller Juicio Oral Civil y 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Mercantil Saltillo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Martha Alicia Martínez Hernández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Secretario de Acuerdo y Trámite Juzgado Primero Familiar Monclova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10-11-XI-16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 goce de sueldo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Asuntos Personales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8586487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Diana Arellano Fuentes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Secretario de Acuerdo y Trámite Juzgado Primero Familiar Torreón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07-11-XI-16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 goce de sueldo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Curso Juicio Oral Familiar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7874737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Anetzi San Vicente Ortegón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Secretaria Taquimecanógrafa Centro de Medios Alternos Saltillo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10-11-14-XI-16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 goce de sueldo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Asuntos Personales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Gloria Fermín González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Secretaria Taquimecanógrafa Tercer Tribunal Distrital Monclova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11-14-XI-16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 goce de sueldo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Asuntos Personales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Mario Alberto Rosales Hernández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Juez Primero Civil Río Grande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20-XI-16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 goce de sueldo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Asuntos Personales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814337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Claudia Ramírez Rojas 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Juez Penal Acusatorio y Oral Torreón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15-18-XI-16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 goce de sueldo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Urgencia Análisis Clínicos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6715302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Mariana del Rocío Hernández Mata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Juez Quinto Auxiliar Familiar Monclova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18-XI-16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 goce de sueldo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Asuntos Personales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Lilia Verónica Sánchez Castillo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Juez Penal Acusatorio y Oral Sabinas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9-13-XI-16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 goce de sueldo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Asuntos Personales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16173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/>
          <a:srcRect l="20000" r="19090"/>
          <a:stretch>
            <a:fillRect/>
          </a:stretch>
        </p:blipFill>
        <p:spPr bwMode="auto">
          <a:xfrm>
            <a:off x="0" y="6143644"/>
            <a:ext cx="9144000" cy="714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Rectángulo 3"/>
          <p:cNvSpPr/>
          <p:nvPr/>
        </p:nvSpPr>
        <p:spPr>
          <a:xfrm>
            <a:off x="0" y="6385406"/>
            <a:ext cx="914400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900" dirty="0">
                <a:latin typeface="Century Gothic" panose="020B0502020202020204" pitchFamily="34" charset="0"/>
                <a:ea typeface="Calibri" panose="020F0502020204030204" pitchFamily="34" charset="0"/>
              </a:rPr>
              <a:t>Área responsable de la información: Lic. Myriam Fuentes Pedraza, Directora de Recursos Humanos</a:t>
            </a:r>
            <a:endParaRPr lang="es-MX" sz="900" dirty="0">
              <a:latin typeface="Century Gothic" panose="020B0502020202020204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/>
          <a:srcRect t="8157" b="6177"/>
          <a:stretch>
            <a:fillRect/>
          </a:stretch>
        </p:blipFill>
        <p:spPr bwMode="auto">
          <a:xfrm>
            <a:off x="0" y="-24"/>
            <a:ext cx="9144000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CuadroTexto 4"/>
          <p:cNvSpPr txBox="1"/>
          <p:nvPr/>
        </p:nvSpPr>
        <p:spPr>
          <a:xfrm>
            <a:off x="7740352" y="1146231"/>
            <a:ext cx="9861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800" dirty="0"/>
              <a:t>ANEXO N</a:t>
            </a:r>
            <a:r>
              <a:rPr lang="es-MX" sz="800" baseline="30000" dirty="0"/>
              <a:t>o</a:t>
            </a:r>
          </a:p>
          <a:p>
            <a:r>
              <a:rPr lang="es-MX" sz="800" dirty="0"/>
              <a:t>ACTA N</a:t>
            </a:r>
            <a:r>
              <a:rPr lang="es-MX" sz="800" baseline="30000" dirty="0"/>
              <a:t>o</a:t>
            </a:r>
          </a:p>
          <a:p>
            <a:r>
              <a:rPr lang="es-MX" sz="800" dirty="0"/>
              <a:t>SEPTIMA</a:t>
            </a:r>
          </a:p>
          <a:p>
            <a:r>
              <a:rPr lang="es-MX" sz="800" dirty="0"/>
              <a:t>SESIÓN ORDINARIA</a:t>
            </a:r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7599701"/>
              </p:ext>
            </p:extLst>
          </p:nvPr>
        </p:nvGraphicFramePr>
        <p:xfrm>
          <a:off x="611560" y="1916832"/>
          <a:ext cx="7992888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9928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INFORME DE</a:t>
                      </a:r>
                      <a:r>
                        <a:rPr lang="es-MX" sz="1200" baseline="0" dirty="0"/>
                        <a:t> MOVIMIENTOS DE PERSONAL EN EL PERIODO COMPRENDIDO NOVIEMBRE 2016</a:t>
                      </a:r>
                      <a:endParaRPr lang="es-MX" sz="12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9276626"/>
              </p:ext>
            </p:extLst>
          </p:nvPr>
        </p:nvGraphicFramePr>
        <p:xfrm>
          <a:off x="611560" y="2348880"/>
          <a:ext cx="7992888" cy="3708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982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NOMBRE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CARGO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PERIODOD DE LICENCIA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OBSERVACIONES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Rebeca del Carmen </a:t>
                      </a:r>
                      <a:r>
                        <a:rPr lang="es-MX" sz="8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Monsivais</a:t>
                      </a: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s-MX" sz="8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Pechir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Juez Penal Acusatorio y Oral Saltillo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9-XI-16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 goce de sueldo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Asuntos Personales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Arnoldo Catarino Molina Aguirre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Director de Recursos Materiales Oficialía Mayor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17-18-XI-16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 goce de sueldo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Asuntos Personales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8586487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Ana Guadalupe González Sifuentes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Secretaria General de Acuerdos del Pleno 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15-18-22-XI-16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 goce de sueldo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Sesión de Pleno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7874737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María Magdalena Teniente Jasso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Mediador y Conciliador Centro de Medios Alternos Saltillo 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22-24-XI-16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 goce de sueldo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Asuntos Personales Urgentes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Irma Gabriela Romero Gómez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Secretaria de Acuerdo y Trámite Juzgado Cuarto Auxiliar Familiar Torreón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16-XI-15-II-16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Sin goce de sueldo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Asuntos Personales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José Adrián Santana Calderón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Secretario Auxiliar Segundo Tribunal Distrital Torreón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16-XI-15-II-16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Sin goce de sueldo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Asuntos Personales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814337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Miriam Aidé Saucedo García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Trabajadora Social Defensoría Pública Estatal 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16-30-XI-16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 goce de sueldo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Asuntos Personales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6715302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Yadira Rubí Morales Ramírez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Defensora Pública Penal Defensoría Pública Saltillo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16-XI-15-II-16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Sin goce de sueldo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Asuntos Personales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Ana Teresa Martínez González 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Coordinadora Central de Actuarios Saltillo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24-25-XI-16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 goce de sueldo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Asuntos Personales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24840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/>
          <a:srcRect l="20000" r="19090"/>
          <a:stretch>
            <a:fillRect/>
          </a:stretch>
        </p:blipFill>
        <p:spPr bwMode="auto">
          <a:xfrm>
            <a:off x="0" y="6143644"/>
            <a:ext cx="9144000" cy="714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Rectángulo 3"/>
          <p:cNvSpPr/>
          <p:nvPr/>
        </p:nvSpPr>
        <p:spPr>
          <a:xfrm>
            <a:off x="0" y="6385406"/>
            <a:ext cx="914400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900" dirty="0">
                <a:latin typeface="Century Gothic" panose="020B0502020202020204" pitchFamily="34" charset="0"/>
                <a:ea typeface="Calibri" panose="020F0502020204030204" pitchFamily="34" charset="0"/>
              </a:rPr>
              <a:t>Área responsable de la información: Lic. Myriam Fuentes Pedraza, Directora de Recursos Humanos</a:t>
            </a:r>
            <a:endParaRPr lang="es-MX" sz="900" dirty="0">
              <a:latin typeface="Century Gothic" panose="020B0502020202020204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/>
          <a:srcRect t="8157" b="6177"/>
          <a:stretch>
            <a:fillRect/>
          </a:stretch>
        </p:blipFill>
        <p:spPr bwMode="auto">
          <a:xfrm>
            <a:off x="0" y="-24"/>
            <a:ext cx="9144000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CuadroTexto 4"/>
          <p:cNvSpPr txBox="1"/>
          <p:nvPr/>
        </p:nvSpPr>
        <p:spPr>
          <a:xfrm>
            <a:off x="7740352" y="1146231"/>
            <a:ext cx="9861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800" dirty="0"/>
              <a:t>ANEXO N</a:t>
            </a:r>
            <a:r>
              <a:rPr lang="es-MX" sz="800" baseline="30000" dirty="0"/>
              <a:t>o</a:t>
            </a:r>
          </a:p>
          <a:p>
            <a:r>
              <a:rPr lang="es-MX" sz="800" dirty="0"/>
              <a:t>ACTA N</a:t>
            </a:r>
            <a:r>
              <a:rPr lang="es-MX" sz="800" baseline="30000" dirty="0"/>
              <a:t>o</a:t>
            </a:r>
          </a:p>
          <a:p>
            <a:r>
              <a:rPr lang="es-MX" sz="800" dirty="0"/>
              <a:t>SEPTIMA</a:t>
            </a:r>
          </a:p>
          <a:p>
            <a:r>
              <a:rPr lang="es-MX" sz="800" dirty="0"/>
              <a:t>SESIÓN ORDINARIA</a:t>
            </a:r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2798234"/>
              </p:ext>
            </p:extLst>
          </p:nvPr>
        </p:nvGraphicFramePr>
        <p:xfrm>
          <a:off x="611560" y="1916832"/>
          <a:ext cx="7992888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9928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INFORME DE</a:t>
                      </a:r>
                      <a:r>
                        <a:rPr lang="es-MX" sz="1200" baseline="0" dirty="0"/>
                        <a:t> MOVIMIENTOS DE PERSONAL EN EL PERIODO COMPRENDIDO NOVIEMBRE 2016</a:t>
                      </a:r>
                      <a:endParaRPr lang="es-MX" sz="12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5045195"/>
              </p:ext>
            </p:extLst>
          </p:nvPr>
        </p:nvGraphicFramePr>
        <p:xfrm>
          <a:off x="611560" y="2348880"/>
          <a:ext cx="7992888" cy="3708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982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NOMBRE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CARGO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PERIODOD DE LICENCIA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OBSERVACIONES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Violeta </a:t>
                      </a:r>
                      <a:r>
                        <a:rPr lang="es-MX" sz="8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Azahalea</a:t>
                      </a: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García </a:t>
                      </a:r>
                      <a:r>
                        <a:rPr lang="es-MX" sz="8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Canavati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Secretaria Taquimecanógrafa Sala Civil y Familiar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24-25-XI-16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 goce de sueldo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Asuntos Personales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Olga Saucedo Vélez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Auxiliar Administrativa Juzgado Penal Acusatorio y Oral Torreón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24-XI-16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 goce de sueldo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Asuntos Personales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8586487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Miguel Ángel Ramírez Ramos</a:t>
                      </a:r>
                      <a:endParaRPr lang="es-MX" sz="1050" b="1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50" b="0" dirty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cs typeface="Arial" panose="020B0604020202020204" pitchFamily="34" charset="0"/>
                        </a:rPr>
                        <a:t>Magistrado Tercer Tribunal Distrital Monclova</a:t>
                      </a:r>
                      <a:endParaRPr lang="es-MX" sz="1050" b="1" dirty="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50" b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29-XI-16</a:t>
                      </a:r>
                      <a:endParaRPr lang="es-MX" sz="1050" b="1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 goce de sueldo</a:t>
                      </a:r>
                      <a:endParaRPr lang="es-MX" sz="1000" b="1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Sesión de Pleno</a:t>
                      </a:r>
                      <a:endParaRPr lang="es-MX" sz="14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7874737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Maritza González Flores</a:t>
                      </a:r>
                      <a:endParaRPr lang="es-MX" sz="14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Juez Penal Acusatorio y Oral Piedras Negras</a:t>
                      </a:r>
                      <a:endParaRPr lang="es-MX" sz="1400" dirty="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28-XI-16</a:t>
                      </a:r>
                      <a:endParaRPr lang="es-MX" sz="14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Con goce de sueldo</a:t>
                      </a:r>
                      <a:endParaRPr lang="es-MX" sz="14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Integrar Sesión Tribunal</a:t>
                      </a:r>
                      <a:endParaRPr lang="es-MX" sz="14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Ana Guadalupe González Sifuentes</a:t>
                      </a:r>
                      <a:endParaRPr lang="es-MX" sz="1050" b="1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50" b="0" dirty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cs typeface="Arial" panose="020B0604020202020204" pitchFamily="34" charset="0"/>
                        </a:rPr>
                        <a:t>Secretaria General de Acuerdos del Pleno</a:t>
                      </a:r>
                      <a:endParaRPr lang="es-MX" sz="1050" b="1" dirty="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50" b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24-XI-16</a:t>
                      </a:r>
                      <a:endParaRPr lang="es-MX" sz="1050" b="1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 goce de sueldo</a:t>
                      </a:r>
                      <a:endParaRPr lang="es-MX" sz="1000" b="1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Sesión de Pleno</a:t>
                      </a:r>
                      <a:endParaRPr lang="es-MX" sz="14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Néstor Urrea Barrientos</a:t>
                      </a:r>
                      <a:endParaRPr lang="es-MX" sz="14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Secretario de Acuerdo y Trámite Juzgado Primero Mercantil Saltillo</a:t>
                      </a:r>
                      <a:endParaRPr lang="es-MX" sz="1400" dirty="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28-XI-16-XII-16</a:t>
                      </a:r>
                      <a:endParaRPr lang="es-MX" sz="14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Con goce de sueldo</a:t>
                      </a:r>
                      <a:endParaRPr lang="es-MX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Asuntos Personales</a:t>
                      </a:r>
                      <a:endParaRPr lang="es-MX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814337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Luis García Campos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Secretario de Acuerdo y Trámite Juzgado Penal Sabinas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24-25-XI-16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 goce de sueldo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Asuntos Personales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6715302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Martha Patricia Muñoz Serna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Mediador y Conciliador Centro de Medios Alternos de Solución de Controversias Saltillo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28-XI-02-XII-16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 goce de sueldo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Asuntos Personales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Yolanda Elizabeth De la Rosa Guerra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Actuaria Juzgado Primero Familiar Monclova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30-XI-01-02-XII-16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 goce de sueldo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Asuntos Personales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40246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/>
          <a:srcRect l="20000" r="19090"/>
          <a:stretch>
            <a:fillRect/>
          </a:stretch>
        </p:blipFill>
        <p:spPr bwMode="auto">
          <a:xfrm>
            <a:off x="0" y="6143644"/>
            <a:ext cx="9144000" cy="714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Rectángulo 3"/>
          <p:cNvSpPr/>
          <p:nvPr/>
        </p:nvSpPr>
        <p:spPr>
          <a:xfrm>
            <a:off x="0" y="6385406"/>
            <a:ext cx="914400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900" dirty="0">
                <a:latin typeface="Century Gothic" panose="020B0502020202020204" pitchFamily="34" charset="0"/>
                <a:ea typeface="Calibri" panose="020F0502020204030204" pitchFamily="34" charset="0"/>
              </a:rPr>
              <a:t>Área responsable de la información: Lic. Myriam Fuentes Pedraza, Directora de Recursos Humanos</a:t>
            </a:r>
            <a:endParaRPr lang="es-MX" sz="900" dirty="0">
              <a:latin typeface="Century Gothic" panose="020B0502020202020204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/>
          <a:srcRect t="8157" b="6177"/>
          <a:stretch>
            <a:fillRect/>
          </a:stretch>
        </p:blipFill>
        <p:spPr bwMode="auto">
          <a:xfrm>
            <a:off x="0" y="-24"/>
            <a:ext cx="9144000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CuadroTexto 4"/>
          <p:cNvSpPr txBox="1"/>
          <p:nvPr/>
        </p:nvSpPr>
        <p:spPr>
          <a:xfrm>
            <a:off x="7740352" y="1146231"/>
            <a:ext cx="9861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800" dirty="0"/>
              <a:t>ANEXO N</a:t>
            </a:r>
            <a:r>
              <a:rPr lang="es-MX" sz="800" baseline="30000" dirty="0"/>
              <a:t>o</a:t>
            </a:r>
          </a:p>
          <a:p>
            <a:r>
              <a:rPr lang="es-MX" sz="800" dirty="0"/>
              <a:t>ACTA N</a:t>
            </a:r>
            <a:r>
              <a:rPr lang="es-MX" sz="800" baseline="30000" dirty="0"/>
              <a:t>o</a:t>
            </a:r>
          </a:p>
          <a:p>
            <a:r>
              <a:rPr lang="es-MX" sz="800" dirty="0"/>
              <a:t>SEPTIMA</a:t>
            </a:r>
          </a:p>
          <a:p>
            <a:r>
              <a:rPr lang="es-MX" sz="800" dirty="0"/>
              <a:t>SESIÓN ORDINARIA</a:t>
            </a:r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342025"/>
              </p:ext>
            </p:extLst>
          </p:nvPr>
        </p:nvGraphicFramePr>
        <p:xfrm>
          <a:off x="611560" y="1916832"/>
          <a:ext cx="7992888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9928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INFORME DE</a:t>
                      </a:r>
                      <a:r>
                        <a:rPr lang="es-MX" sz="1200" baseline="0" dirty="0"/>
                        <a:t> MOVIMIENTOS DE PERSONAL EN EL PERIODO COMPRENDIDO NOVIEMBRE 2016</a:t>
                      </a:r>
                      <a:endParaRPr lang="es-MX" sz="12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2390003"/>
              </p:ext>
            </p:extLst>
          </p:nvPr>
        </p:nvGraphicFramePr>
        <p:xfrm>
          <a:off x="611560" y="2348880"/>
          <a:ext cx="7992888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982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NOMBRE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CARGO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PERIODOD DE LICENCIA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OBSERVACIONES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Leslie Fabiola Pérez Cerda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Actuario Sala Civil y Familiar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28-XI-02-XII-16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 goce de sueldo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Asunto Salud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490703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860</Words>
  <Application>Microsoft Office PowerPoint</Application>
  <PresentationFormat>Presentación en pantalla (4:3)</PresentationFormat>
  <Paragraphs>236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Century Gothic</vt:lpstr>
      <vt:lpstr>Times New Roman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Usuario</cp:lastModifiedBy>
  <cp:revision>22</cp:revision>
  <dcterms:created xsi:type="dcterms:W3CDTF">2016-01-27T17:33:12Z</dcterms:created>
  <dcterms:modified xsi:type="dcterms:W3CDTF">2017-03-24T22:24:24Z</dcterms:modified>
</cp:coreProperties>
</file>