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28A7-B371-41F3-A4CB-D28464A51435}" type="datetimeFigureOut">
              <a:rPr lang="es-MX" smtClean="0"/>
              <a:pPr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448027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NOVIEMBRE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458495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Elena Martínez Cerda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Primero Familiar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31-X-16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Carlos Javier García Mata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Visitador Judicial General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26-X-16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58648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Ana Guadalupe González Sifuentes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General de Acuerdos del Pleno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26-27-X-16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7473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David Uribe Gutiérrez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Acuerdo y Trámite Tercer Tribunal Distrital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3-4-XI-16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Blanca Margarita Olvera Lozoya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Acuerdo y Trámite Juzgado Civil y Familiar Acuña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01-XI-16-30-IV-16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Aarón Hernán Rivera Mendoza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Notificador Juzgado Penal Acusatorio y Oral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01-XI-16-30-IV-16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143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Angélica María Barraza Pérez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Actuaria Central de Actuarios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01-XI-31-XII-16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7153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Guadalupe Paola Romo Charles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Defensor Público Penal Instituto de Defensoría Pública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01-XI-16-31-I-17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Juan Carlos Carranza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Leija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Primero Interino Civil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10-11-14-XI-16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67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698596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NOVIEMBRE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056207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Lorena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Ivone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Rodríguez Fernández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Primero Mercantil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10-11-XI-16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Taller Juicio Oral Civil y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Mercantil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Martha Alicia Martínez Hernández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Acuerdo y Trámite Juzgado Primero Familiar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10-11-XI-16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58648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Diana Arellano Fuentes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Acuerdo y Trámite Juzgado Primero Familiar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07-11-XI-16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Curso Juicio Oral Familiar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7473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Anetzi San Vicente Ortegón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 Centro de Medios Alternos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10-11-14-XI-16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Gloria Fermín González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 Tercer Tribunal Distrital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11-14-XI-16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Mario Alberto Rosales Hernández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Primero Civil Río Grande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143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Claudia Ramírez Rojas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Penal Acusatorio y Oral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15-18-XI-16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Urgencia Análisis Clínicos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7153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Mariana del Rocío Hernández Mata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Quinto Auxiliar Familiar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Lilia Verónica Sánchez Castillo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Penal Acusatorio y Oral Sabinas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9-13-XI-16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61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599701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NOVIEMBRE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276626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Rebeca del Carmen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Monsivais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Pechir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Penal Acusatorio y Oral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Arnoldo Catarino Molina Aguirre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Director de Recursos Materiales Oficialía Mayor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17-18-XI-16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58648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Ana Guadalupe González Sifuentes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General de Acuerdos del Pleno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15-18-22-XI-16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7473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Magdalena Teniente Jasso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Mediador y Conciliador Centro de Medios Alternos Saltillo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22-24-XI-16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 Urgentes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Irma Gabriela Romero Gómez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de Acuerdo y Trámite Juzgado Cuarto Auxiliar Familiar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16-XI-15-II-16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José Adrián Santana Calderón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Auxiliar Segundo Tribunal Distrital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16-XI-15-II-16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143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Miriam Aidé Saucedo García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Trabajadora Social Defensoría Pública Estatal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16-30-XI-16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7153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Yadira Rubí Morales Ramírez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Defensora Pública Penal Defensoría Pública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16-XI-15-II-16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Ana Teresa Martínez González 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Coordinadora Central de Actuarios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24-25-XI-16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484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798234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NOVIEMBRE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045195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Violeta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Azahalea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García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Canavati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 Sala Civil y Familiar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24-25-XI-16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Olga Saucedo Vélez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Auxiliar Administrativa Juzgado Penal Acusatorio y Oral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24-XI-16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58648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Miguel Ángel Ramírez Ramos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5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Magistrado Tercer Tribunal Distrital Monclova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50" b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29-XI-16</a:t>
                      </a:r>
                      <a:endParaRPr lang="es-MX" sz="1050" b="1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</a:t>
                      </a:r>
                      <a:endParaRPr lang="es-MX" sz="10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7473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Maritza González Flores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Juez Penal Acusatorio y Oral Piedras Negras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28-XI-16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Integrar Sesión Tribunal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Ana Guadalupe González Sifuentes</a:t>
                      </a:r>
                      <a:endParaRPr lang="es-MX" sz="1050" b="1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5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Secretaria General de Acuerdos del Pleno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050" b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24-XI-16</a:t>
                      </a:r>
                      <a:endParaRPr lang="es-MX" sz="1050" b="1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</a:t>
                      </a:r>
                      <a:endParaRPr lang="es-MX" sz="10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Néstor Urrea Barrientos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</a:rPr>
                        <a:t>Secretario de Acuerdo y Trámite Juzgado Primero Mercantil Saltillo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28-XI-16-XII-16</a:t>
                      </a:r>
                      <a:endParaRPr lang="es-MX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143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Luis García Campos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Acuerdo y Trámite Juzgado Penal Sabinas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24-25-XI-16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7153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Martha Patricia Muñoz Serna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Mediador y Conciliador Centro de Medios Alternos de Solución de Controversias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28-XI-02-XII-16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Yolanda Elizabeth De la Rosa Guerra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Actuaria Juzgado Primero Familiar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30-XI-01-02-XII-16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02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42025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NOVIEMBRE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390003"/>
              </p:ext>
            </p:extLst>
          </p:nvPr>
        </p:nvGraphicFramePr>
        <p:xfrm>
          <a:off x="611560" y="2348880"/>
          <a:ext cx="799288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Leslie Fabiola Pérez Cerda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Actuario Sala Civil y Familiar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28-XI-02-XII-16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 Salud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9070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860</Words>
  <Application>Microsoft Office PowerPoint</Application>
  <PresentationFormat>Presentación en pantalla (4:3)</PresentationFormat>
  <Paragraphs>236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22</cp:revision>
  <dcterms:created xsi:type="dcterms:W3CDTF">2016-01-27T17:33:12Z</dcterms:created>
  <dcterms:modified xsi:type="dcterms:W3CDTF">2017-03-24T22:24:24Z</dcterms:modified>
</cp:coreProperties>
</file>